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7907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175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863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8841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9548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3098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1676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2911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36740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2846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1142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405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1902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9868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7673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4968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540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B8C3FA-7D76-44DF-908A-E55ACE66AB79}" type="datetimeFigureOut">
              <a:rPr lang="fa-IR" smtClean="0"/>
              <a:t>08/07/1443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FA63FEC-F7B2-4F92-8460-C071156B5A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75547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206" y="4397159"/>
            <a:ext cx="8741586" cy="794341"/>
          </a:xfrm>
        </p:spPr>
        <p:txBody>
          <a:bodyPr anchor="ctr" anchorCtr="0">
            <a:noAutofit/>
          </a:bodyPr>
          <a:lstStyle/>
          <a:p>
            <a:pPr algn="ctr"/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پژوهشگر برتر ...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55" y="560606"/>
            <a:ext cx="2348089" cy="31307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57990" y="5180742"/>
            <a:ext cx="8741586" cy="886076"/>
          </a:xfrm>
          <a:prstGeom prst="rect">
            <a:avLst/>
          </a:prstGeom>
          <a:effectLst/>
        </p:spPr>
        <p:txBody>
          <a:bodyPr vert="horz" lIns="68580" tIns="34290" rIns="68580" bIns="34290" rtlCol="0" anchor="ctr" anchorCtr="0">
            <a:normAutofit fontScale="97500"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جناب آقای / سرکار خانم ...</a:t>
            </a:r>
          </a:p>
        </p:txBody>
      </p:sp>
    </p:spTree>
    <p:extLst>
      <p:ext uri="{BB962C8B-B14F-4D97-AF65-F5344CB8AC3E}">
        <p14:creationId xmlns:p14="http://schemas.microsoft.com/office/powerpoint/2010/main" val="2880404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rsi">
      <a:majorFont>
        <a:latin typeface="IRTitr"/>
        <a:ea typeface=""/>
        <a:cs typeface="IRTitr"/>
      </a:majorFont>
      <a:minorFont>
        <a:latin typeface="IRNazanin"/>
        <a:ea typeface=""/>
        <a:cs typeface="IRNazani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202</TotalTime>
  <Words>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IRNazanin</vt:lpstr>
      <vt:lpstr>IRTitr</vt:lpstr>
      <vt:lpstr>Wingdings 3</vt:lpstr>
      <vt:lpstr>Slice</vt:lpstr>
      <vt:lpstr>پژوهشگر برتر 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Sh.Mahmodi</dc:creator>
  <cp:lastModifiedBy>Sh.Mahmodi</cp:lastModifiedBy>
  <cp:revision>37</cp:revision>
  <dcterms:created xsi:type="dcterms:W3CDTF">2017-11-28T05:29:32Z</dcterms:created>
  <dcterms:modified xsi:type="dcterms:W3CDTF">2022-02-09T07:02:06Z</dcterms:modified>
</cp:coreProperties>
</file>